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5" r:id="rId2"/>
    <p:sldId id="286" r:id="rId3"/>
    <p:sldId id="290" r:id="rId4"/>
    <p:sldId id="288" r:id="rId5"/>
    <p:sldId id="312" r:id="rId6"/>
    <p:sldId id="317" r:id="rId7"/>
    <p:sldId id="318" r:id="rId8"/>
    <p:sldId id="315" r:id="rId9"/>
    <p:sldId id="316" r:id="rId10"/>
    <p:sldId id="322" r:id="rId11"/>
    <p:sldId id="324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pil Shyam Zadpe" initials="KSZ" lastIdx="2" clrIdx="0">
    <p:extLst>
      <p:ext uri="{19B8F6BF-5375-455C-9EA6-DF929625EA0E}">
        <p15:presenceInfo xmlns:p15="http://schemas.microsoft.com/office/powerpoint/2012/main" userId="Kapil Shyam Zad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229C2-EAA9-48F0-A4D8-34274634E248}" type="datetimeFigureOut">
              <a:rPr lang="en-IN" smtClean="0"/>
              <a:t>13-05-2022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74091-FF36-4055-8106-4D34E92908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43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4EC17-A04C-4857-A6A4-C1A5095A1AF4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EC37-FB06-4173-B1B5-1468002648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Rotating Machinery Fault Diagnosis using Artificial Intelligence | Seminar IM69001 | IIT  Kharagpur 2021-22</a:t>
            </a:r>
          </a:p>
        </p:txBody>
      </p:sp>
    </p:spTree>
    <p:extLst>
      <p:ext uri="{BB962C8B-B14F-4D97-AF65-F5344CB8AC3E}">
        <p14:creationId xmlns:p14="http://schemas.microsoft.com/office/powerpoint/2010/main" val="255155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21106-BB48-4073-AE61-892B6E2C7A93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5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4DAF-5E46-4D48-9378-208B932673A2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09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spc="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12716-6163-491A-83F8-3D9A0D5B64F8}" type="datetime1">
              <a:rPr lang="en-US" smtClean="0"/>
              <a:t>5/13/2022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75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spc="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C4B0B-4693-4310-A016-CE4ACFF69351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8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870" y="2236"/>
            <a:ext cx="12189129" cy="6855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80D4A-D62F-4448-92AF-7A537BC3C6DF}" type="datetime1">
              <a:rPr lang="en-US" smtClean="0"/>
              <a:t>5/13/2022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703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540" y="334759"/>
            <a:ext cx="11646918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57728" y="1472019"/>
            <a:ext cx="6676542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38881" y="6572718"/>
            <a:ext cx="690372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spc="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C9819-3BAC-4635-A8AD-25E9A1934BA2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9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03632" y="1679713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400" b="1" i="0" u="none" strike="noStrike" kern="1200" cap="none" spc="0" normalizeH="0" baseline="0" noProof="0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17B310-06FD-497A-96EE-E8FAB77792E2}"/>
              </a:ext>
            </a:extLst>
          </p:cNvPr>
          <p:cNvSpPr txBox="1"/>
          <p:nvPr/>
        </p:nvSpPr>
        <p:spPr>
          <a:xfrm>
            <a:off x="1789976" y="2432306"/>
            <a:ext cx="84273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Android Application for Faults Detection in Sensor Data Streams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B310-06FD-497A-96EE-E8FAB77792E2}"/>
              </a:ext>
            </a:extLst>
          </p:cNvPr>
          <p:cNvSpPr txBox="1"/>
          <p:nvPr/>
        </p:nvSpPr>
        <p:spPr>
          <a:xfrm>
            <a:off x="8238" y="304800"/>
            <a:ext cx="7992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Indian Institute of Technology, Kharagpur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Department of Industrial and Systems Engineering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7B310-06FD-497A-96EE-E8FAB77792E2}"/>
              </a:ext>
            </a:extLst>
          </p:cNvPr>
          <p:cNvSpPr txBox="1"/>
          <p:nvPr/>
        </p:nvSpPr>
        <p:spPr>
          <a:xfrm>
            <a:off x="8458202" y="5715434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Presented By: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Kapil Shyam Zadpe (21IM60R16)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6" name="Picture 2" descr="IIT Kharagpur Professional Trainee Recruitment 2021">
            <a:extLst>
              <a:ext uri="{FF2B5EF4-FFF2-40B4-BE49-F238E27FC236}">
                <a16:creationId xmlns:a16="http://schemas.microsoft.com/office/drawing/2014/main" id="{180244A1-E3A2-4A19-A844-4EA73601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r="23077"/>
          <a:stretch/>
        </p:blipFill>
        <p:spPr bwMode="auto">
          <a:xfrm>
            <a:off x="10507362" y="79513"/>
            <a:ext cx="1676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0D8FD-F501-4AB5-BD0D-9B0783334E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20A-A1E4-47A3-A2E9-D797DBB11FF0}"/>
              </a:ext>
            </a:extLst>
          </p:cNvPr>
          <p:cNvSpPr txBox="1"/>
          <p:nvPr/>
        </p:nvSpPr>
        <p:spPr>
          <a:xfrm>
            <a:off x="0" y="5496657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Guided By: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Prof. Mamata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Jenamani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Ritwik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13D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93F87-1B16-4679-BCB9-981C25CB9E6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 dirty="0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388B9-B469-43A2-B157-514988DD79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1A045A-1E2D-4083-B30B-1365AEB4D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/>
          <a:stretch/>
        </p:blipFill>
        <p:spPr>
          <a:xfrm>
            <a:off x="906311" y="1544554"/>
            <a:ext cx="1647092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9F48A-3887-455D-ACC4-1D7CDC4FB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/>
          <a:stretch/>
        </p:blipFill>
        <p:spPr>
          <a:xfrm>
            <a:off x="4943649" y="1544554"/>
            <a:ext cx="1647092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47CFBB-020F-4658-8E88-89DA11683E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/>
          <a:stretch/>
        </p:blipFill>
        <p:spPr>
          <a:xfrm>
            <a:off x="9050075" y="1552976"/>
            <a:ext cx="1647092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6C12163-83CB-4DB0-B220-3972B81CD080}"/>
              </a:ext>
            </a:extLst>
          </p:cNvPr>
          <p:cNvSpPr/>
          <p:nvPr/>
        </p:nvSpPr>
        <p:spPr>
          <a:xfrm>
            <a:off x="0" y="276042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B2109D6A-4822-4EBD-A06F-11524E6C3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596D359B-D214-41E5-9204-E9349BA1F971}"/>
              </a:ext>
            </a:extLst>
          </p:cNvPr>
          <p:cNvSpPr txBox="1">
            <a:spLocks/>
          </p:cNvSpPr>
          <p:nvPr/>
        </p:nvSpPr>
        <p:spPr>
          <a:xfrm>
            <a:off x="4441268" y="5768357"/>
            <a:ext cx="26518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Enquiry Purpose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273F256-51EE-47F7-AF87-C9AC5C8D780B}"/>
              </a:ext>
            </a:extLst>
          </p:cNvPr>
          <p:cNvCxnSpPr/>
          <p:nvPr/>
        </p:nvCxnSpPr>
        <p:spPr>
          <a:xfrm flipV="1">
            <a:off x="2349500" y="3009900"/>
            <a:ext cx="2594149" cy="1778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ACEAEE4-8F89-493F-856C-6D2D5F7025D7}"/>
              </a:ext>
            </a:extLst>
          </p:cNvPr>
          <p:cNvCxnSpPr/>
          <p:nvPr/>
        </p:nvCxnSpPr>
        <p:spPr>
          <a:xfrm flipV="1">
            <a:off x="5080000" y="2171700"/>
            <a:ext cx="3848100" cy="1955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22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7E82-0BC2-4C4E-930D-032C23E1C5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5A82-08E5-42F0-BC77-DB87BC77BE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04AE2B-1A6B-41E5-A1C3-734984FC4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Weekly Progress Report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C3F451-152D-4679-A7CD-F76256166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"/>
          <a:stretch/>
        </p:blipFill>
        <p:spPr>
          <a:xfrm>
            <a:off x="525990" y="1145761"/>
            <a:ext cx="2183044" cy="456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A6BF5A-34AA-4C78-9467-98599B564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"/>
          <a:stretch/>
        </p:blipFill>
        <p:spPr>
          <a:xfrm>
            <a:off x="9586114" y="1145761"/>
            <a:ext cx="2183044" cy="456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14" descr="Android Logo PNG Images, Android Symbols, Icon - Free Transparent PNG Logos">
            <a:extLst>
              <a:ext uri="{FF2B5EF4-FFF2-40B4-BE49-F238E27FC236}">
                <a16:creationId xmlns:a16="http://schemas.microsoft.com/office/drawing/2014/main" id="{AA45D95C-5AAA-493A-9B59-168D67CA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01" y="3063313"/>
            <a:ext cx="3011892" cy="301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3">
            <a:extLst>
              <a:ext uri="{FF2B5EF4-FFF2-40B4-BE49-F238E27FC236}">
                <a16:creationId xmlns:a16="http://schemas.microsoft.com/office/drawing/2014/main" id="{60D2E39C-46EA-4599-ADDB-A8D6656F279C}"/>
              </a:ext>
            </a:extLst>
          </p:cNvPr>
          <p:cNvSpPr txBox="1">
            <a:spLocks/>
          </p:cNvSpPr>
          <p:nvPr/>
        </p:nvSpPr>
        <p:spPr>
          <a:xfrm>
            <a:off x="239410" y="345688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latin typeface="Arial" panose="020B0604020202020204" pitchFamily="34" charset="0"/>
                <a:cs typeface="Arial" panose="020B0604020202020204" pitchFamily="34" charset="0"/>
              </a:rPr>
              <a:t>Weekly Progress Report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F801C9B-07A2-4D12-82BA-92149A0D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23" y="731801"/>
            <a:ext cx="1504763" cy="5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ythonAnywhere Review - Slant">
            <a:extLst>
              <a:ext uri="{FF2B5EF4-FFF2-40B4-BE49-F238E27FC236}">
                <a16:creationId xmlns:a16="http://schemas.microsoft.com/office/drawing/2014/main" id="{9772A2D2-012C-47C7-B2CE-888A88F1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14" y="223564"/>
            <a:ext cx="2624871" cy="39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Notched Right 29">
            <a:extLst>
              <a:ext uri="{FF2B5EF4-FFF2-40B4-BE49-F238E27FC236}">
                <a16:creationId xmlns:a16="http://schemas.microsoft.com/office/drawing/2014/main" id="{2FAF85F1-14C8-43DE-B439-70E27E8D2EB5}"/>
              </a:ext>
            </a:extLst>
          </p:cNvPr>
          <p:cNvSpPr/>
          <p:nvPr/>
        </p:nvSpPr>
        <p:spPr>
          <a:xfrm>
            <a:off x="7874002" y="3911300"/>
            <a:ext cx="1050481" cy="3429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Notched Right 31">
            <a:extLst>
              <a:ext uri="{FF2B5EF4-FFF2-40B4-BE49-F238E27FC236}">
                <a16:creationId xmlns:a16="http://schemas.microsoft.com/office/drawing/2014/main" id="{B1C34712-CA28-48A4-86D2-4CEEAEF111C6}"/>
              </a:ext>
            </a:extLst>
          </p:cNvPr>
          <p:cNvSpPr/>
          <p:nvPr/>
        </p:nvSpPr>
        <p:spPr>
          <a:xfrm flipH="1">
            <a:off x="3445012" y="3905757"/>
            <a:ext cx="1050481" cy="34290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A330732-BE74-4C6D-ABA3-33134BEF47FC}"/>
              </a:ext>
            </a:extLst>
          </p:cNvPr>
          <p:cNvSpPr/>
          <p:nvPr/>
        </p:nvSpPr>
        <p:spPr>
          <a:xfrm>
            <a:off x="6051397" y="1790248"/>
            <a:ext cx="266700" cy="952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2E083D8C-72D8-4792-BA05-23EBA0DC99F5}"/>
              </a:ext>
            </a:extLst>
          </p:cNvPr>
          <p:cNvSpPr txBox="1">
            <a:spLocks/>
          </p:cNvSpPr>
          <p:nvPr/>
        </p:nvSpPr>
        <p:spPr>
          <a:xfrm>
            <a:off x="7929372" y="4194170"/>
            <a:ext cx="26518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0</a:t>
            </a: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62FC9961-C3EE-4669-AC09-9188ACDD5071}"/>
              </a:ext>
            </a:extLst>
          </p:cNvPr>
          <p:cNvSpPr txBox="1">
            <a:spLocks/>
          </p:cNvSpPr>
          <p:nvPr/>
        </p:nvSpPr>
        <p:spPr>
          <a:xfrm>
            <a:off x="3641855" y="4248658"/>
            <a:ext cx="26518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1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D64E1D77-01C2-4218-8DAA-21603E098EC1}"/>
              </a:ext>
            </a:extLst>
          </p:cNvPr>
          <p:cNvSpPr txBox="1">
            <a:spLocks/>
          </p:cNvSpPr>
          <p:nvPr/>
        </p:nvSpPr>
        <p:spPr>
          <a:xfrm>
            <a:off x="502571" y="5759697"/>
            <a:ext cx="33990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</a:t>
            </a:r>
            <a:r>
              <a:rPr lang="en-US" sz="1400" b="0" kern="0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linechart</a:t>
            </a:r>
            <a:r>
              <a:rPr lang="en-US" sz="1400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max humid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9109213E-38D1-4FBF-9060-310C85B1123E}"/>
              </a:ext>
            </a:extLst>
          </p:cNvPr>
          <p:cNvSpPr txBox="1">
            <a:spLocks/>
          </p:cNvSpPr>
          <p:nvPr/>
        </p:nvSpPr>
        <p:spPr>
          <a:xfrm>
            <a:off x="9586114" y="5816821"/>
            <a:ext cx="33990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400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</a:t>
            </a:r>
            <a:r>
              <a:rPr lang="en-US" sz="1400" b="0" kern="0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linechart</a:t>
            </a:r>
            <a:r>
              <a:rPr lang="en-US" sz="1400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min humid</a:t>
            </a:r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8F57D559-258A-458B-9836-D3471FED016E}"/>
              </a:ext>
            </a:extLst>
          </p:cNvPr>
          <p:cNvSpPr txBox="1">
            <a:spLocks/>
          </p:cNvSpPr>
          <p:nvPr/>
        </p:nvSpPr>
        <p:spPr>
          <a:xfrm>
            <a:off x="4778918" y="5959740"/>
            <a:ext cx="302958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 Detection Demo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3EC78310-2270-4E72-8710-107226370849}"/>
              </a:ext>
            </a:extLst>
          </p:cNvPr>
          <p:cNvSpPr txBox="1">
            <a:spLocks/>
          </p:cNvSpPr>
          <p:nvPr/>
        </p:nvSpPr>
        <p:spPr>
          <a:xfrm>
            <a:off x="4226139" y="1976624"/>
            <a:ext cx="26518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z-score &gt; 3 x S.D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DF47A2AC-B6F0-43A8-894B-D301972EE880}"/>
              </a:ext>
            </a:extLst>
          </p:cNvPr>
          <p:cNvSpPr txBox="1">
            <a:spLocks/>
          </p:cNvSpPr>
          <p:nvPr/>
        </p:nvSpPr>
        <p:spPr>
          <a:xfrm>
            <a:off x="6482573" y="1976624"/>
            <a:ext cx="26518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0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z-score &lt; 3 x S.D</a:t>
            </a:r>
          </a:p>
        </p:txBody>
      </p:sp>
    </p:spTree>
    <p:extLst>
      <p:ext uri="{BB962C8B-B14F-4D97-AF65-F5344CB8AC3E}">
        <p14:creationId xmlns:p14="http://schemas.microsoft.com/office/powerpoint/2010/main" val="127784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Packages &amp; Resources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IT Kharagpur Professional Trainee Recruitment 2021">
            <a:extLst>
              <a:ext uri="{FF2B5EF4-FFF2-40B4-BE49-F238E27FC236}">
                <a16:creationId xmlns:a16="http://schemas.microsoft.com/office/drawing/2014/main" id="{C51EDB5D-B68E-4EA5-B7B5-42FCF71E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30" y="-14975"/>
            <a:ext cx="1795670" cy="10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D113F-586F-43F8-B367-BDF401F9249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5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Android Application for Faults Detection | Information Systems Project IM69004 | IIT  Kharagpur 2021-22</a:t>
            </a:r>
            <a:endParaRPr kumimoji="0" lang="en-US" sz="800" b="0" i="0" u="none" strike="noStrike" kern="1200" cap="none" spc="5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50AAA-A933-4EB9-8E65-2D50CFCE4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Thank You Wallpapers - Sticky Notes Thank You (#2966433) - HD Wallpaper &amp;amp;  Backgrounds Download">
            <a:extLst>
              <a:ext uri="{FF2B5EF4-FFF2-40B4-BE49-F238E27FC236}">
                <a16:creationId xmlns:a16="http://schemas.microsoft.com/office/drawing/2014/main" id="{3A6B6596-B757-42CC-9460-EE058761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885585"/>
            <a:ext cx="4649788" cy="464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ythonAnywhere Review - Slant">
            <a:extLst>
              <a:ext uri="{FF2B5EF4-FFF2-40B4-BE49-F238E27FC236}">
                <a16:creationId xmlns:a16="http://schemas.microsoft.com/office/drawing/2014/main" id="{D9EE36C0-920B-4C83-9300-8781AEA6A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88" y="1128186"/>
            <a:ext cx="1321552" cy="1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S Department of Homeland Security advises disabling Java following fresh  zero-day vulnerability - The Verge">
            <a:extLst>
              <a:ext uri="{FF2B5EF4-FFF2-40B4-BE49-F238E27FC236}">
                <a16:creationId xmlns:a16="http://schemas.microsoft.com/office/drawing/2014/main" id="{4D46581C-FD63-4B05-9202-72B7BB56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106" y="958094"/>
            <a:ext cx="822189" cy="6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Logo, history, meaning, symbol, PNG">
            <a:extLst>
              <a:ext uri="{FF2B5EF4-FFF2-40B4-BE49-F238E27FC236}">
                <a16:creationId xmlns:a16="http://schemas.microsoft.com/office/drawing/2014/main" id="{94E54049-A407-4917-883D-6B4041D3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71" y="4819893"/>
            <a:ext cx="1372076" cy="7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ndroid Logo PNG Images, Android Symbols, Icon - Free Transparent PNG Logos">
            <a:extLst>
              <a:ext uri="{FF2B5EF4-FFF2-40B4-BE49-F238E27FC236}">
                <a16:creationId xmlns:a16="http://schemas.microsoft.com/office/drawing/2014/main" id="{A523FB68-C75C-47E1-90E1-3C5A9635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81" y="4721055"/>
            <a:ext cx="936671" cy="93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37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2366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A0811-7612-40B2-9C32-481D966FC7E4}"/>
              </a:ext>
            </a:extLst>
          </p:cNvPr>
          <p:cNvSpPr txBox="1"/>
          <p:nvPr/>
        </p:nvSpPr>
        <p:spPr>
          <a:xfrm>
            <a:off x="69843" y="1770707"/>
            <a:ext cx="1191173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Creating user friendly Android interface.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Creating login portal for various stakeholders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Fetching data from cloud/server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Deploying algorithms over server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Data Visualization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050" name="Picture 2" descr="IIT Kharagpur Professional Trainee Recruitment 2021">
            <a:extLst>
              <a:ext uri="{FF2B5EF4-FFF2-40B4-BE49-F238E27FC236}">
                <a16:creationId xmlns:a16="http://schemas.microsoft.com/office/drawing/2014/main" id="{C51EDB5D-B68E-4EA5-B7B5-42FCF71E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30" y="-14975"/>
            <a:ext cx="1795670" cy="10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D113F-586F-43F8-B367-BDF401F9249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5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Android Application for Faults Detection | Information Systems Project IM69004 | IIT  Kharagpur 2021-22</a:t>
            </a:r>
            <a:endParaRPr kumimoji="0" lang="en-US" sz="800" b="0" i="0" u="none" strike="noStrike" kern="1200" cap="none" spc="5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50AAA-A933-4EB9-8E65-2D50CFCE4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 descr="Display graph introduction logistics presentation screen icon - Marketing">
            <a:extLst>
              <a:ext uri="{FF2B5EF4-FFF2-40B4-BE49-F238E27FC236}">
                <a16:creationId xmlns:a16="http://schemas.microsoft.com/office/drawing/2014/main" id="{0D78C33E-7305-4759-BD1C-002974F83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2" b="23276"/>
          <a:stretch/>
        </p:blipFill>
        <p:spPr bwMode="auto">
          <a:xfrm>
            <a:off x="8837832" y="4594097"/>
            <a:ext cx="32843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86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2366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Flowchart of Work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A0811-7612-40B2-9C32-481D966FC7E4}"/>
              </a:ext>
            </a:extLst>
          </p:cNvPr>
          <p:cNvSpPr txBox="1"/>
          <p:nvPr/>
        </p:nvSpPr>
        <p:spPr>
          <a:xfrm>
            <a:off x="914400" y="1447800"/>
            <a:ext cx="9906000" cy="10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050" name="Picture 2" descr="IIT Kharagpur Professional Trainee Recruitment 2021">
            <a:extLst>
              <a:ext uri="{FF2B5EF4-FFF2-40B4-BE49-F238E27FC236}">
                <a16:creationId xmlns:a16="http://schemas.microsoft.com/office/drawing/2014/main" id="{C51EDB5D-B68E-4EA5-B7B5-42FCF71E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30" y="-14975"/>
            <a:ext cx="1795670" cy="10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D113F-586F-43F8-B367-BDF401F9249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5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Android Application for Faults Detection | Information Systems Project IM69004 | IIT  Kharagpur 2021-22</a:t>
            </a:r>
            <a:endParaRPr kumimoji="0" lang="en-US" sz="800" b="0" i="0" u="none" strike="noStrike" kern="1200" cap="none" spc="5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50AAA-A933-4EB9-8E65-2D50CFCE4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6EC1D7-C1F6-4B80-9582-832662F2B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6"/>
          <a:stretch/>
        </p:blipFill>
        <p:spPr>
          <a:xfrm>
            <a:off x="1371600" y="1653275"/>
            <a:ext cx="9669636" cy="402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1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2366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Packages &amp; Resources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IT Kharagpur Professional Trainee Recruitment 2021">
            <a:extLst>
              <a:ext uri="{FF2B5EF4-FFF2-40B4-BE49-F238E27FC236}">
                <a16:creationId xmlns:a16="http://schemas.microsoft.com/office/drawing/2014/main" id="{C51EDB5D-B68E-4EA5-B7B5-42FCF71E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30" y="-14975"/>
            <a:ext cx="1795670" cy="10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D113F-586F-43F8-B367-BDF401F9249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-5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Android Application for Faults Detection | Information Systems Project IM69004 | IIT  Kharagpur 2021-22</a:t>
            </a:r>
            <a:endParaRPr kumimoji="0" lang="en-US" sz="800" b="0" i="0" u="none" strike="noStrike" kern="1200" cap="none" spc="5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50AAA-A933-4EB9-8E65-2D50CFCE4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83AD-E419-4392-B4E2-4BEEFA226465}"/>
              </a:ext>
            </a:extLst>
          </p:cNvPr>
          <p:cNvSpPr txBox="1"/>
          <p:nvPr/>
        </p:nvSpPr>
        <p:spPr>
          <a:xfrm>
            <a:off x="634873" y="1520785"/>
            <a:ext cx="113158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Data Visualization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MPAndroidChart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GraphView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CustomGaugeView</a:t>
            </a:r>
            <a:endParaRPr lang="en-US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Data Fetching – OKhttp3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AndroidStudio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– Java Packages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Server – </a:t>
            </a:r>
            <a:r>
              <a:rPr lang="en-US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PythonAnyWhere</a:t>
            </a:r>
            <a:r>
              <a:rPr lang="en-US" sz="24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Flask</a:t>
            </a:r>
            <a:endParaRPr lang="en-US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Backend – Python, Pandas, </a:t>
            </a:r>
            <a:r>
              <a:rPr lang="en-US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Stastlab</a:t>
            </a:r>
            <a:endParaRPr lang="en-US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StackOverFlow</a:t>
            </a: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Google</a:t>
            </a:r>
          </a:p>
          <a:p>
            <a:pPr marL="1371600" lvl="2" indent="-457200">
              <a:buFont typeface="Arial" pitchFamily="34" charset="0"/>
              <a:buChar char="•"/>
              <a:defRPr/>
            </a:pPr>
            <a:endParaRPr lang="en-US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7E82-0BC2-4C4E-930D-032C23E1C5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5A82-08E5-42F0-BC77-DB87BC77BE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942838B-E52C-412D-B8BC-6E8BAC019A7A}"/>
              </a:ext>
            </a:extLst>
          </p:cNvPr>
          <p:cNvSpPr/>
          <p:nvPr/>
        </p:nvSpPr>
        <p:spPr>
          <a:xfrm>
            <a:off x="0" y="276042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04AE2B-1A6B-41E5-A1C3-734984FC4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Android Working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0D8A3F8-A8AF-43CF-99AC-FC9D75CE67C9}"/>
              </a:ext>
            </a:extLst>
          </p:cNvPr>
          <p:cNvSpPr txBox="1">
            <a:spLocks/>
          </p:cNvSpPr>
          <p:nvPr/>
        </p:nvSpPr>
        <p:spPr>
          <a:xfrm>
            <a:off x="5081038" y="5711700"/>
            <a:ext cx="15097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405517B3-2E2B-49E2-AE2A-CE8EB34CD044}"/>
              </a:ext>
            </a:extLst>
          </p:cNvPr>
          <p:cNvSpPr/>
          <p:nvPr/>
        </p:nvSpPr>
        <p:spPr>
          <a:xfrm>
            <a:off x="7082821" y="3190698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A1C1C-15C0-4827-9A1D-FB353FB45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1585806" y="1560195"/>
            <a:ext cx="1671850" cy="3476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6701B-43E4-47CC-A8CB-78677DCBD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/>
          <a:stretch/>
        </p:blipFill>
        <p:spPr>
          <a:xfrm>
            <a:off x="8575496" y="1560195"/>
            <a:ext cx="1671850" cy="3482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47B19-CB57-4778-9986-E24833266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4918891" y="1566299"/>
            <a:ext cx="1671850" cy="3476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92CC2CF2-3C58-48A5-903D-4D18806DD568}"/>
              </a:ext>
            </a:extLst>
          </p:cNvPr>
          <p:cNvSpPr/>
          <p:nvPr/>
        </p:nvSpPr>
        <p:spPr>
          <a:xfrm>
            <a:off x="3694443" y="3190698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09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7E82-0BC2-4C4E-930D-032C23E1C5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5A82-08E5-42F0-BC77-DB87BC77BE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04AE2B-1A6B-41E5-A1C3-734984FC4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Weekly Progress Report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0D8A3F8-A8AF-43CF-99AC-FC9D75CE67C9}"/>
              </a:ext>
            </a:extLst>
          </p:cNvPr>
          <p:cNvSpPr txBox="1">
            <a:spLocks/>
          </p:cNvSpPr>
          <p:nvPr/>
        </p:nvSpPr>
        <p:spPr>
          <a:xfrm>
            <a:off x="5687137" y="6115925"/>
            <a:ext cx="15097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071C6A-61B2-40BB-B4BB-C9084C83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>
          <a:xfrm>
            <a:off x="9980603" y="3446381"/>
            <a:ext cx="1253101" cy="2612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5539DE-7CAA-4E1D-9ECB-7E33A0E59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4806781" y="221827"/>
            <a:ext cx="2768949" cy="57579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761E866-48E3-4EDE-8D2E-70180199523C}"/>
              </a:ext>
            </a:extLst>
          </p:cNvPr>
          <p:cNvCxnSpPr>
            <a:cxnSpLocks/>
          </p:cNvCxnSpPr>
          <p:nvPr/>
        </p:nvCxnSpPr>
        <p:spPr>
          <a:xfrm rot="10800000">
            <a:off x="2029477" y="1715223"/>
            <a:ext cx="2762374" cy="17244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440B8B4-6FA8-42C5-B8A1-D8769CCC5FA4}"/>
              </a:ext>
            </a:extLst>
          </p:cNvPr>
          <p:cNvCxnSpPr>
            <a:cxnSpLocks/>
          </p:cNvCxnSpPr>
          <p:nvPr/>
        </p:nvCxnSpPr>
        <p:spPr>
          <a:xfrm rot="10800000">
            <a:off x="1987156" y="4287795"/>
            <a:ext cx="2768949" cy="6200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10C1EB7-00A0-41CA-B0E3-919D8F92F199}"/>
              </a:ext>
            </a:extLst>
          </p:cNvPr>
          <p:cNvCxnSpPr>
            <a:cxnSpLocks/>
          </p:cNvCxnSpPr>
          <p:nvPr/>
        </p:nvCxnSpPr>
        <p:spPr>
          <a:xfrm flipV="1">
            <a:off x="7575730" y="4151870"/>
            <a:ext cx="2404874" cy="7560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7BD884B-E7DA-45FE-AC31-2EFED3CED0B0}"/>
              </a:ext>
            </a:extLst>
          </p:cNvPr>
          <p:cNvCxnSpPr>
            <a:cxnSpLocks/>
          </p:cNvCxnSpPr>
          <p:nvPr/>
        </p:nvCxnSpPr>
        <p:spPr>
          <a:xfrm flipV="1">
            <a:off x="7567383" y="1587658"/>
            <a:ext cx="2413221" cy="18947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3C173F8-628B-4F04-9C0B-7030FEB46A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>
          <a:xfrm>
            <a:off x="9980603" y="396108"/>
            <a:ext cx="1253101" cy="2612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817E87-BEA8-42CD-9CF3-2D617875E9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>
          <a:xfrm>
            <a:off x="776376" y="3508890"/>
            <a:ext cx="1253101" cy="2612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ABB27C-7E46-4193-B0A2-30D6E3CFD1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734053" y="429403"/>
            <a:ext cx="1253102" cy="2605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159562-11C2-4298-8AE9-C2DD107B18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5"/>
          <a:stretch/>
        </p:blipFill>
        <p:spPr>
          <a:xfrm>
            <a:off x="9980602" y="3596801"/>
            <a:ext cx="1252787" cy="24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0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7E82-0BC2-4C4E-930D-032C23E1C5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5A82-08E5-42F0-BC77-DB87BC77BE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04AE2B-1A6B-41E5-A1C3-734984FC4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Weekly Progress Report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0D8A3F8-A8AF-43CF-99AC-FC9D75CE67C9}"/>
              </a:ext>
            </a:extLst>
          </p:cNvPr>
          <p:cNvSpPr txBox="1">
            <a:spLocks/>
          </p:cNvSpPr>
          <p:nvPr/>
        </p:nvSpPr>
        <p:spPr>
          <a:xfrm>
            <a:off x="2104187" y="6182476"/>
            <a:ext cx="37163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 Dashboard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10C1EB7-00A0-41CA-B0E3-919D8F92F19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917285" y="5315661"/>
            <a:ext cx="2641989" cy="6473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7BD884B-E7DA-45FE-AC31-2EFED3CED0B0}"/>
              </a:ext>
            </a:extLst>
          </p:cNvPr>
          <p:cNvCxnSpPr>
            <a:cxnSpLocks/>
          </p:cNvCxnSpPr>
          <p:nvPr/>
        </p:nvCxnSpPr>
        <p:spPr>
          <a:xfrm>
            <a:off x="4858348" y="4175734"/>
            <a:ext cx="2734056" cy="238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8B9D8F0-1D47-4294-A60D-9ADF39D6A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2146604" y="439779"/>
            <a:ext cx="2727784" cy="5672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2F49F9-3523-45E7-ACF4-E75897DF5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7559274" y="1801155"/>
            <a:ext cx="526655" cy="1095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8A216A-B5D7-4FFF-8484-DA895A99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7559274" y="151467"/>
            <a:ext cx="526655" cy="1095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A48EC3-8411-4B28-A800-205CD4FD0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7592404" y="3628156"/>
            <a:ext cx="526655" cy="1095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71765A9-5657-4D67-A2DB-D14C5285F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7559274" y="5415408"/>
            <a:ext cx="526655" cy="10951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5ECF48B-FC34-42DB-98EB-10D2950B3AE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791273" y="699045"/>
            <a:ext cx="2768001" cy="5629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B7AB36B-5844-42BF-81E9-C5A97E6D98E4}"/>
              </a:ext>
            </a:extLst>
          </p:cNvPr>
          <p:cNvCxnSpPr>
            <a:cxnSpLocks/>
          </p:cNvCxnSpPr>
          <p:nvPr/>
        </p:nvCxnSpPr>
        <p:spPr>
          <a:xfrm flipV="1">
            <a:off x="4917285" y="2324794"/>
            <a:ext cx="2641989" cy="521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2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7E82-0BC2-4C4E-930D-032C23E1C5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5A82-08E5-42F0-BC77-DB87BC77BE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942838B-E52C-412D-B8BC-6E8BAC019A7A}"/>
              </a:ext>
            </a:extLst>
          </p:cNvPr>
          <p:cNvSpPr/>
          <p:nvPr/>
        </p:nvSpPr>
        <p:spPr>
          <a:xfrm>
            <a:off x="0" y="276042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04AE2B-1A6B-41E5-A1C3-734984FC4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Android Working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0D8A3F8-A8AF-43CF-99AC-FC9D75CE67C9}"/>
              </a:ext>
            </a:extLst>
          </p:cNvPr>
          <p:cNvSpPr txBox="1">
            <a:spLocks/>
          </p:cNvSpPr>
          <p:nvPr/>
        </p:nvSpPr>
        <p:spPr>
          <a:xfrm>
            <a:off x="4627400" y="5941456"/>
            <a:ext cx="319737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- Temperature</a:t>
            </a:r>
          </a:p>
        </p:txBody>
      </p:sp>
      <p:sp>
        <p:nvSpPr>
          <p:cNvPr id="22" name="Arrow: Notched Right 21">
            <a:extLst>
              <a:ext uri="{FF2B5EF4-FFF2-40B4-BE49-F238E27FC236}">
                <a16:creationId xmlns:a16="http://schemas.microsoft.com/office/drawing/2014/main" id="{E76DCDFE-4EBC-4762-A829-FC85CEB0CA1E}"/>
              </a:ext>
            </a:extLst>
          </p:cNvPr>
          <p:cNvSpPr/>
          <p:nvPr/>
        </p:nvSpPr>
        <p:spPr>
          <a:xfrm>
            <a:off x="1858748" y="3353300"/>
            <a:ext cx="612185" cy="3791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405517B3-2E2B-49E2-AE2A-CE8EB34CD044}"/>
              </a:ext>
            </a:extLst>
          </p:cNvPr>
          <p:cNvSpPr/>
          <p:nvPr/>
        </p:nvSpPr>
        <p:spPr>
          <a:xfrm>
            <a:off x="7137894" y="3416752"/>
            <a:ext cx="612185" cy="3791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92CC2CF2-3C58-48A5-903D-4D18806DD568}"/>
              </a:ext>
            </a:extLst>
          </p:cNvPr>
          <p:cNvSpPr/>
          <p:nvPr/>
        </p:nvSpPr>
        <p:spPr>
          <a:xfrm>
            <a:off x="4461113" y="3378652"/>
            <a:ext cx="612185" cy="3791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16B3ED-9EEF-4F33-9E2E-79D675A6D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/>
          <a:stretch/>
        </p:blipFill>
        <p:spPr>
          <a:xfrm>
            <a:off x="5332253" y="2487246"/>
            <a:ext cx="1289155" cy="2675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4AA4B-2E7B-4099-A462-214CC7D03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/>
          <a:stretch/>
        </p:blipFill>
        <p:spPr>
          <a:xfrm>
            <a:off x="2743200" y="2469649"/>
            <a:ext cx="1275085" cy="2680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B64ECD-5196-48D4-9F71-1FDDB0542B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"/>
          <a:stretch/>
        </p:blipFill>
        <p:spPr>
          <a:xfrm>
            <a:off x="8002156" y="2487246"/>
            <a:ext cx="1289154" cy="2680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78557D71-2CA0-4F4C-9A07-A744DDA54688}"/>
              </a:ext>
            </a:extLst>
          </p:cNvPr>
          <p:cNvSpPr txBox="1">
            <a:spLocks/>
          </p:cNvSpPr>
          <p:nvPr/>
        </p:nvSpPr>
        <p:spPr>
          <a:xfrm>
            <a:off x="1734216" y="3753967"/>
            <a:ext cx="944615" cy="261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&gt; 15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6C2DE903-E9A4-4916-9010-5A2C40B06713}"/>
              </a:ext>
            </a:extLst>
          </p:cNvPr>
          <p:cNvSpPr txBox="1">
            <a:spLocks/>
          </p:cNvSpPr>
          <p:nvPr/>
        </p:nvSpPr>
        <p:spPr>
          <a:xfrm>
            <a:off x="4277240" y="3795995"/>
            <a:ext cx="944615" cy="261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&gt; 20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426503CC-E471-44A3-A5F2-991985AA8FB7}"/>
              </a:ext>
            </a:extLst>
          </p:cNvPr>
          <p:cNvSpPr txBox="1">
            <a:spLocks/>
          </p:cNvSpPr>
          <p:nvPr/>
        </p:nvSpPr>
        <p:spPr>
          <a:xfrm>
            <a:off x="7140744" y="3845182"/>
            <a:ext cx="944615" cy="261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D0EB28-AA51-4258-AFB4-EFB307828D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191375" y="2428226"/>
            <a:ext cx="1275085" cy="2651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A834B5-F7D2-4014-BA74-471289DAA9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 b="-1"/>
          <a:stretch/>
        </p:blipFill>
        <p:spPr>
          <a:xfrm>
            <a:off x="10557700" y="2467963"/>
            <a:ext cx="1289154" cy="2695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9C3F3C2A-0B5F-450C-A7DC-2024D2F3ECA0}"/>
              </a:ext>
            </a:extLst>
          </p:cNvPr>
          <p:cNvSpPr/>
          <p:nvPr/>
        </p:nvSpPr>
        <p:spPr>
          <a:xfrm>
            <a:off x="9693438" y="3480678"/>
            <a:ext cx="612185" cy="3791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B5105199-024F-469E-A1BB-799ABF7703D5}"/>
              </a:ext>
            </a:extLst>
          </p:cNvPr>
          <p:cNvSpPr txBox="1">
            <a:spLocks/>
          </p:cNvSpPr>
          <p:nvPr/>
        </p:nvSpPr>
        <p:spPr>
          <a:xfrm>
            <a:off x="9513169" y="3883140"/>
            <a:ext cx="9446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Alerts Hist</a:t>
            </a:r>
          </a:p>
        </p:txBody>
      </p:sp>
    </p:spTree>
    <p:extLst>
      <p:ext uri="{BB962C8B-B14F-4D97-AF65-F5344CB8AC3E}">
        <p14:creationId xmlns:p14="http://schemas.microsoft.com/office/powerpoint/2010/main" val="175516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7E82-0BC2-4C4E-930D-032C23E1C5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pc="-5"/>
              <a:t>Android Application for Faults Detection | Information Systems Project IM69004 | IIT  Kharagpur 2021-22</a:t>
            </a:r>
            <a:endParaRPr lang="en-US" spc="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5A82-08E5-42F0-BC77-DB87BC77BE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942838B-E52C-412D-B8BC-6E8BAC019A7A}"/>
              </a:ext>
            </a:extLst>
          </p:cNvPr>
          <p:cNvSpPr/>
          <p:nvPr/>
        </p:nvSpPr>
        <p:spPr>
          <a:xfrm>
            <a:off x="0" y="276042"/>
            <a:ext cx="5486400" cy="492759"/>
          </a:xfrm>
          <a:custGeom>
            <a:avLst/>
            <a:gdLst/>
            <a:ahLst/>
            <a:cxnLst/>
            <a:rect l="l" t="t" r="r" b="b"/>
            <a:pathLst>
              <a:path w="3249295" h="492759">
                <a:moveTo>
                  <a:pt x="0" y="492175"/>
                </a:moveTo>
                <a:lnTo>
                  <a:pt x="3249168" y="492175"/>
                </a:lnTo>
                <a:lnTo>
                  <a:pt x="3249168" y="0"/>
                </a:lnTo>
                <a:lnTo>
                  <a:pt x="0" y="0"/>
                </a:lnTo>
                <a:lnTo>
                  <a:pt x="0" y="492175"/>
                </a:lnTo>
                <a:close/>
              </a:path>
            </a:pathLst>
          </a:custGeom>
          <a:solidFill>
            <a:srgbClr val="2D101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04AE2B-1A6B-41E5-A1C3-734984FC4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10" y="378444"/>
            <a:ext cx="5213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Android Working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0D8A3F8-A8AF-43CF-99AC-FC9D75CE67C9}"/>
              </a:ext>
            </a:extLst>
          </p:cNvPr>
          <p:cNvSpPr txBox="1">
            <a:spLocks/>
          </p:cNvSpPr>
          <p:nvPr/>
        </p:nvSpPr>
        <p:spPr>
          <a:xfrm>
            <a:off x="5041884" y="5934705"/>
            <a:ext cx="21594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Window</a:t>
            </a:r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405517B3-2E2B-49E2-AE2A-CE8EB34CD044}"/>
              </a:ext>
            </a:extLst>
          </p:cNvPr>
          <p:cNvSpPr/>
          <p:nvPr/>
        </p:nvSpPr>
        <p:spPr>
          <a:xfrm>
            <a:off x="8684320" y="3356026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78557D71-2CA0-4F4C-9A07-A744DDA54688}"/>
              </a:ext>
            </a:extLst>
          </p:cNvPr>
          <p:cNvSpPr txBox="1">
            <a:spLocks/>
          </p:cNvSpPr>
          <p:nvPr/>
        </p:nvSpPr>
        <p:spPr>
          <a:xfrm>
            <a:off x="2403512" y="3218271"/>
            <a:ext cx="15097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6C2DE903-E9A4-4916-9010-5A2C40B06713}"/>
              </a:ext>
            </a:extLst>
          </p:cNvPr>
          <p:cNvSpPr txBox="1">
            <a:spLocks/>
          </p:cNvSpPr>
          <p:nvPr/>
        </p:nvSpPr>
        <p:spPr>
          <a:xfrm>
            <a:off x="5851191" y="3356026"/>
            <a:ext cx="15097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426503CC-E471-44A3-A5F2-991985AA8FB7}"/>
              </a:ext>
            </a:extLst>
          </p:cNvPr>
          <p:cNvSpPr txBox="1">
            <a:spLocks/>
          </p:cNvSpPr>
          <p:nvPr/>
        </p:nvSpPr>
        <p:spPr>
          <a:xfrm>
            <a:off x="8684319" y="3859702"/>
            <a:ext cx="15097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Insights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749AD8-F026-416C-A984-2FBA9760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/>
          <a:stretch/>
        </p:blipFill>
        <p:spPr>
          <a:xfrm>
            <a:off x="9787050" y="1883842"/>
            <a:ext cx="1652122" cy="3428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F01118-7A4C-439A-88D8-6723F0518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/>
          <a:stretch/>
        </p:blipFill>
        <p:spPr>
          <a:xfrm>
            <a:off x="369363" y="1883842"/>
            <a:ext cx="1582615" cy="3284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3C0480-93A1-4565-9EB0-13F7B718B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94" y="1883842"/>
            <a:ext cx="1582615" cy="3428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8BFA69-0CD6-44E1-940B-FDAD53A31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8" y="1883842"/>
            <a:ext cx="1582615" cy="3428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1DEA2FD-884A-41EE-8F50-1ED468E5E343}"/>
              </a:ext>
            </a:extLst>
          </p:cNvPr>
          <p:cNvCxnSpPr>
            <a:cxnSpLocks/>
          </p:cNvCxnSpPr>
          <p:nvPr/>
        </p:nvCxnSpPr>
        <p:spPr>
          <a:xfrm>
            <a:off x="839102" y="2194614"/>
            <a:ext cx="2553592" cy="958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9835978-039C-4F78-BBFF-C2E17517C7B1}"/>
              </a:ext>
            </a:extLst>
          </p:cNvPr>
          <p:cNvCxnSpPr>
            <a:cxnSpLocks/>
          </p:cNvCxnSpPr>
          <p:nvPr/>
        </p:nvCxnSpPr>
        <p:spPr>
          <a:xfrm>
            <a:off x="4434077" y="2319305"/>
            <a:ext cx="2553592" cy="958402"/>
          </a:xfrm>
          <a:prstGeom prst="bentConnector3">
            <a:avLst>
              <a:gd name="adj1" fmla="val 34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80DAE1D1-2461-472C-BCB9-BD916063E496}"/>
              </a:ext>
            </a:extLst>
          </p:cNvPr>
          <p:cNvCxnSpPr/>
          <p:nvPr/>
        </p:nvCxnSpPr>
        <p:spPr>
          <a:xfrm rot="5400000" flipH="1" flipV="1">
            <a:off x="10052222" y="1624914"/>
            <a:ext cx="1618735" cy="8155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3">
            <a:extLst>
              <a:ext uri="{FF2B5EF4-FFF2-40B4-BE49-F238E27FC236}">
                <a16:creationId xmlns:a16="http://schemas.microsoft.com/office/drawing/2014/main" id="{BE0658AD-D109-4284-A1BC-124653D1D484}"/>
              </a:ext>
            </a:extLst>
          </p:cNvPr>
          <p:cNvSpPr txBox="1">
            <a:spLocks/>
          </p:cNvSpPr>
          <p:nvPr/>
        </p:nvSpPr>
        <p:spPr>
          <a:xfrm>
            <a:off x="2384029" y="3226503"/>
            <a:ext cx="150970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B4B9A955-728D-4E68-8A54-2EFC8D2BDC13}"/>
              </a:ext>
            </a:extLst>
          </p:cNvPr>
          <p:cNvSpPr txBox="1">
            <a:spLocks/>
          </p:cNvSpPr>
          <p:nvPr/>
        </p:nvSpPr>
        <p:spPr>
          <a:xfrm>
            <a:off x="10399259" y="879677"/>
            <a:ext cx="174020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600" b="0" kern="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Insights as PDF</a:t>
            </a:r>
          </a:p>
        </p:txBody>
      </p:sp>
    </p:spTree>
    <p:extLst>
      <p:ext uri="{BB962C8B-B14F-4D97-AF65-F5344CB8AC3E}">
        <p14:creationId xmlns:p14="http://schemas.microsoft.com/office/powerpoint/2010/main" val="23546758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373</Words>
  <Application>Microsoft Office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1_Office Theme</vt:lpstr>
      <vt:lpstr>PowerPoint Presentation</vt:lpstr>
      <vt:lpstr>Objectives</vt:lpstr>
      <vt:lpstr>Flowchart of Work</vt:lpstr>
      <vt:lpstr>Packages &amp; Resources</vt:lpstr>
      <vt:lpstr>Android Working</vt:lpstr>
      <vt:lpstr>Weekly Progress Report</vt:lpstr>
      <vt:lpstr>Weekly Progress Report</vt:lpstr>
      <vt:lpstr>Android Working</vt:lpstr>
      <vt:lpstr>Android Working</vt:lpstr>
      <vt:lpstr>Android Studio</vt:lpstr>
      <vt:lpstr>Weekly Progress Report</vt:lpstr>
      <vt:lpstr>Packages &amp;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Kapil Zadpe</dc:creator>
  <cp:lastModifiedBy>Kapil Zadpe</cp:lastModifiedBy>
  <cp:revision>18</cp:revision>
  <dcterms:created xsi:type="dcterms:W3CDTF">2022-01-21T02:23:11Z</dcterms:created>
  <dcterms:modified xsi:type="dcterms:W3CDTF">2022-05-13T18:02:14Z</dcterms:modified>
</cp:coreProperties>
</file>